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7" r:id="rId2"/>
    <p:sldId id="258" r:id="rId3"/>
    <p:sldId id="259" r:id="rId4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/>
    <p:restoredTop sz="88844"/>
  </p:normalViewPr>
  <p:slideViewPr>
    <p:cSldViewPr snapToGrid="0" snapToObjects="1">
      <p:cViewPr varScale="1">
        <p:scale>
          <a:sx n="130" d="100"/>
          <a:sy n="130" d="100"/>
        </p:scale>
        <p:origin x="1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69CC3-6E2F-4D41-81A8-88A62BF484F8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A76DF-9990-AE47-9FC1-048B7A860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85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88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62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57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36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63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25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22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557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99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2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F3EC3-F868-1B49-B4A4-2279797060A0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26D95-361D-634B-80E4-F87C995B3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20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3E949-9B16-314A-8084-5C1682A93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Test Deck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56AF9-5F4C-F944-9BA7-737DAB6AF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Slide 1.</a:t>
            </a:r>
          </a:p>
          <a:p>
            <a:r>
              <a:rPr lang="en-US" dirty="0"/>
              <a:t>The Embedded Video is on Slide 2</a:t>
            </a:r>
          </a:p>
        </p:txBody>
      </p:sp>
    </p:spTree>
    <p:extLst>
      <p:ext uri="{BB962C8B-B14F-4D97-AF65-F5344CB8AC3E}">
        <p14:creationId xmlns:p14="http://schemas.microsoft.com/office/powerpoint/2010/main" val="11472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3E949-9B16-314A-8084-5C1682A93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639626"/>
          </a:xfrm>
        </p:spPr>
        <p:txBody>
          <a:bodyPr/>
          <a:lstStyle/>
          <a:p>
            <a:pPr algn="ctr"/>
            <a:r>
              <a:rPr lang="en-US" dirty="0"/>
              <a:t>Embedded Video</a:t>
            </a:r>
          </a:p>
        </p:txBody>
      </p:sp>
      <p:pic>
        <p:nvPicPr>
          <p:cNvPr id="4" name="Sample Job File - Video.mp4" descr="Sample Job File - Video.mp4">
            <a:hlinkClick r:id="" action="ppaction://media"/>
            <a:extLst>
              <a:ext uri="{FF2B5EF4-FFF2-40B4-BE49-F238E27FC236}">
                <a16:creationId xmlns:a16="http://schemas.microsoft.com/office/drawing/2014/main" id="{30734E06-EE8D-A541-AFC3-3DE535D9172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3444" y="1408907"/>
            <a:ext cx="4837112" cy="36274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F70040-3B56-8641-9351-8AE402E5BCAA}"/>
              </a:ext>
            </a:extLst>
          </p:cNvPr>
          <p:cNvSpPr txBox="1"/>
          <p:nvPr/>
        </p:nvSpPr>
        <p:spPr>
          <a:xfrm>
            <a:off x="383458" y="2299296"/>
            <a:ext cx="1229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</a:t>
            </a:r>
          </a:p>
          <a:p>
            <a:r>
              <a:rPr lang="en-US" dirty="0"/>
              <a:t>Side</a:t>
            </a:r>
          </a:p>
          <a:p>
            <a:r>
              <a:rPr lang="en-US" dirty="0"/>
              <a:t>Content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5FD58-43CC-0A4B-97E6-DD12D7CF3318}"/>
              </a:ext>
            </a:extLst>
          </p:cNvPr>
          <p:cNvSpPr txBox="1"/>
          <p:nvPr/>
        </p:nvSpPr>
        <p:spPr>
          <a:xfrm>
            <a:off x="7453465" y="2299296"/>
            <a:ext cx="1229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Right</a:t>
            </a:r>
          </a:p>
          <a:p>
            <a:pPr algn="r"/>
            <a:r>
              <a:rPr lang="en-US" dirty="0"/>
              <a:t>Side</a:t>
            </a:r>
          </a:p>
          <a:p>
            <a:pPr algn="r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59430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3E949-9B16-314A-8084-5C1682A93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639626"/>
          </a:xfrm>
        </p:spPr>
        <p:txBody>
          <a:bodyPr/>
          <a:lstStyle/>
          <a:p>
            <a:pPr algn="ctr"/>
            <a:r>
              <a:rPr lang="en-US" dirty="0"/>
              <a:t>Embedded Videos</a:t>
            </a:r>
          </a:p>
        </p:txBody>
      </p:sp>
      <p:pic>
        <p:nvPicPr>
          <p:cNvPr id="4" name="Sample Job File - Video.mp4" descr="Sample Job File - Video.mp4">
            <a:hlinkClick r:id="" action="ppaction://media"/>
            <a:extLst>
              <a:ext uri="{FF2B5EF4-FFF2-40B4-BE49-F238E27FC236}">
                <a16:creationId xmlns:a16="http://schemas.microsoft.com/office/drawing/2014/main" id="{30734E06-EE8D-A541-AFC3-3DE535D9172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8649" y="1104107"/>
            <a:ext cx="3328833" cy="249635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F70040-3B56-8641-9351-8AE402E5BCAA}"/>
              </a:ext>
            </a:extLst>
          </p:cNvPr>
          <p:cNvSpPr txBox="1"/>
          <p:nvPr/>
        </p:nvSpPr>
        <p:spPr>
          <a:xfrm>
            <a:off x="4153982" y="1627757"/>
            <a:ext cx="1229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 #1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5FD58-43CC-0A4B-97E6-DD12D7CF3318}"/>
              </a:ext>
            </a:extLst>
          </p:cNvPr>
          <p:cNvSpPr txBox="1"/>
          <p:nvPr/>
        </p:nvSpPr>
        <p:spPr>
          <a:xfrm>
            <a:off x="3957483" y="4088767"/>
            <a:ext cx="1229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Video #2</a:t>
            </a:r>
          </a:p>
        </p:txBody>
      </p:sp>
      <p:pic>
        <p:nvPicPr>
          <p:cNvPr id="3" name="Sample Job File - Video 2.mp4" descr="Sample Job File - Video 2.mp4">
            <a:hlinkClick r:id="" action="ppaction://media"/>
            <a:extLst>
              <a:ext uri="{FF2B5EF4-FFF2-40B4-BE49-F238E27FC236}">
                <a16:creationId xmlns:a16="http://schemas.microsoft.com/office/drawing/2014/main" id="{BE287402-9D75-FC4C-8155-CDAB7731569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83015" y="2999607"/>
            <a:ext cx="3328833" cy="249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0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0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30</Words>
  <Application>Microsoft Macintosh PowerPoint</Application>
  <PresentationFormat>On-screen Show (16:10)</PresentationFormat>
  <Paragraphs>13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Test Deck</vt:lpstr>
      <vt:lpstr>Embedded Video</vt:lpstr>
      <vt:lpstr>Embedded Videos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File w/ Notes</dc:title>
  <dc:creator>Shawn Lisowski</dc:creator>
  <cp:lastModifiedBy>Stephen Lisowski</cp:lastModifiedBy>
  <cp:revision>6</cp:revision>
  <dcterms:created xsi:type="dcterms:W3CDTF">2016-12-20T13:58:07Z</dcterms:created>
  <dcterms:modified xsi:type="dcterms:W3CDTF">2020-03-05T13:43:38Z</dcterms:modified>
</cp:coreProperties>
</file>

<file path=docProps/thumbnail.jpeg>
</file>